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p:scale>
          <a:sx n="34" d="100"/>
          <a:sy n="34" d="100"/>
        </p:scale>
        <p:origin x="700"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Snehanjali Banoth,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Snehanjali Banoth,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e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9" name="Recorded Sound">
            <a:hlinkClick r:id="" action="ppaction://media"/>
            <a:extLst>
              <a:ext uri="{FF2B5EF4-FFF2-40B4-BE49-F238E27FC236}">
                <a16:creationId xmlns:a16="http://schemas.microsoft.com/office/drawing/2014/main" id="{019FE5D8-55FF-D697-9C7D-47E5EA2DE29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5645885" y="9442320"/>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048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9"/>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8" name="Recorded Sound">
            <a:hlinkClick r:id="" action="ppaction://media"/>
            <a:extLst>
              <a:ext uri="{FF2B5EF4-FFF2-40B4-BE49-F238E27FC236}">
                <a16:creationId xmlns:a16="http://schemas.microsoft.com/office/drawing/2014/main" id="{6923023B-CA9B-A44F-5184-CD912C812B5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7554568" y="9691821"/>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19205"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18"/>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3" name="Recorded Sound">
            <a:hlinkClick r:id="" action="ppaction://media"/>
            <a:extLst>
              <a:ext uri="{FF2B5EF4-FFF2-40B4-BE49-F238E27FC236}">
                <a16:creationId xmlns:a16="http://schemas.microsoft.com/office/drawing/2014/main" id="{C437E2E6-806F-343F-0C04-0B288CF02D8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7220750" y="9250839"/>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68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5" name="Recorded Sound">
            <a:hlinkClick r:id="" action="ppaction://media"/>
            <a:extLst>
              <a:ext uri="{FF2B5EF4-FFF2-40B4-BE49-F238E27FC236}">
                <a16:creationId xmlns:a16="http://schemas.microsoft.com/office/drawing/2014/main" id="{778EA254-98EC-D97A-29DB-ABCB590F2D1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364487" y="9191169"/>
            <a:ext cx="406400" cy="406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6197"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5"/>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7" name="Recorded Sound">
            <a:hlinkClick r:id="" action="ppaction://media"/>
            <a:extLst>
              <a:ext uri="{FF2B5EF4-FFF2-40B4-BE49-F238E27FC236}">
                <a16:creationId xmlns:a16="http://schemas.microsoft.com/office/drawing/2014/main" id="{BD9D5B06-FF67-99D5-FFF1-3A5E4D50E28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449800" y="9424155"/>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660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6" name="Recorded Sound">
            <a:hlinkClick r:id="" action="ppaction://media"/>
            <a:extLst>
              <a:ext uri="{FF2B5EF4-FFF2-40B4-BE49-F238E27FC236}">
                <a16:creationId xmlns:a16="http://schemas.microsoft.com/office/drawing/2014/main" id="{B4868A3A-2039-32D9-E30B-3FAEF85BA8D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068800" y="9290248"/>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733"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6"/>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4" name="Recorded Sound">
            <a:hlinkClick r:id="" action="ppaction://media"/>
            <a:extLst>
              <a:ext uri="{FF2B5EF4-FFF2-40B4-BE49-F238E27FC236}">
                <a16:creationId xmlns:a16="http://schemas.microsoft.com/office/drawing/2014/main" id="{4FEC9D8B-8F2A-413B-9AE8-B9395FDA93EB}"/>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7111094" y="9583795"/>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7444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4"/>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3048000" cy="830997"/>
          </a:xfrm>
          <a:prstGeom prst="rect">
            <a:avLst/>
          </a:prstGeom>
          <a:noFill/>
        </p:spPr>
        <p:txBody>
          <a:bodyPr wrap="square" rtlCol="0">
            <a:spAutoFit/>
          </a:bodyPr>
          <a:lstStyle/>
          <a:p>
            <a:r>
              <a:rPr lang="en-US" sz="2400" b="1" dirty="0"/>
              <a:t>SNEHANJALI BANOTH</a:t>
            </a:r>
          </a:p>
          <a:p>
            <a:r>
              <a:rPr lang="en-US" sz="2400" b="1" dirty="0"/>
              <a:t>Data Analyst</a:t>
            </a:r>
            <a:endParaRPr lang="en-IN" sz="2400" b="1" dirty="0"/>
          </a:p>
        </p:txBody>
      </p:sp>
      <p:sp>
        <p:nvSpPr>
          <p:cNvPr id="41" name="Freeform 25">
            <a:extLst>
              <a:ext uri="{FF2B5EF4-FFF2-40B4-BE49-F238E27FC236}">
                <a16:creationId xmlns:a16="http://schemas.microsoft.com/office/drawing/2014/main" id="{52404D8F-293C-2ACE-D053-FFBE653A02F2}"/>
              </a:ext>
            </a:extLst>
          </p:cNvPr>
          <p:cNvSpPr/>
          <p:nvPr/>
        </p:nvSpPr>
        <p:spPr>
          <a:xfrm>
            <a:off x="11475763" y="6992063"/>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pic>
        <p:nvPicPr>
          <p:cNvPr id="30" name="Picture 29" descr="A person standing in front of a brick wall at night&#10;&#10;Description automatically generated">
            <a:extLst>
              <a:ext uri="{FF2B5EF4-FFF2-40B4-BE49-F238E27FC236}">
                <a16:creationId xmlns:a16="http://schemas.microsoft.com/office/drawing/2014/main" id="{D324F069-BDD9-8ED5-1CB6-8A79AA2317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39286" y="7017482"/>
            <a:ext cx="2059563" cy="20595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Recorded Sound">
            <a:hlinkClick r:id="" action="ppaction://media"/>
            <a:extLst>
              <a:ext uri="{FF2B5EF4-FFF2-40B4-BE49-F238E27FC236}">
                <a16:creationId xmlns:a16="http://schemas.microsoft.com/office/drawing/2014/main" id="{DC7FC3A7-C4DC-FDB0-655F-15C92437575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7184453" y="9474447"/>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 presetClass="mediacall" presetSubtype="0" fill="hold" nodeType="afterEffect">
                                  <p:stCondLst>
                                    <p:cond delay="0"/>
                                  </p:stCondLst>
                                  <p:childTnLst>
                                    <p:cmd type="call" cmd="playFrom(0.0)">
                                      <p:cBhvr>
                                        <p:cTn id="19" dur="3120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5" name="Recorded Sound">
            <a:hlinkClick r:id="" action="ppaction://media"/>
            <a:extLst>
              <a:ext uri="{FF2B5EF4-FFF2-40B4-BE49-F238E27FC236}">
                <a16:creationId xmlns:a16="http://schemas.microsoft.com/office/drawing/2014/main" id="{166E13AC-C6C9-C73C-A64D-4DC495F2EF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639504" y="9497307"/>
            <a:ext cx="406400" cy="406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13"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6" name="Recorded Sound">
            <a:hlinkClick r:id="" action="ppaction://media"/>
            <a:extLst>
              <a:ext uri="{FF2B5EF4-FFF2-40B4-BE49-F238E27FC236}">
                <a16:creationId xmlns:a16="http://schemas.microsoft.com/office/drawing/2014/main" id="{60712390-54C7-9E02-2A00-D8C2FD966BF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716023" y="9624379"/>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2825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16"/>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8" name="Recorded Sound">
            <a:hlinkClick r:id="" action="ppaction://media"/>
            <a:extLst>
              <a:ext uri="{FF2B5EF4-FFF2-40B4-BE49-F238E27FC236}">
                <a16:creationId xmlns:a16="http://schemas.microsoft.com/office/drawing/2014/main" id="{FAC35929-270B-7DC3-C499-BC9601E774C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7521414" y="9018998"/>
            <a:ext cx="406400" cy="406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7" dur="500"/>
                                        <p:tgtEl>
                                          <p:spTgt spid="2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2" dur="500"/>
                                        <p:tgtEl>
                                          <p:spTgt spid="29">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17" dur="500"/>
                                        <p:tgtEl>
                                          <p:spTgt spid="29">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2" dur="500"/>
                                        <p:tgtEl>
                                          <p:spTgt spid="29">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27" dur="500"/>
                                        <p:tgtEl>
                                          <p:spTgt spid="29">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2" dur="500"/>
                                        <p:tgtEl>
                                          <p:spTgt spid="29">
                                            <p:graphicEl>
                                              <a:chart seriesIdx="-4" categoryIdx="4" bldStep="category"/>
                                            </p:graphicEl>
                                          </p:spTgt>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055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28"/>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8" name="Recorded Sound">
            <a:hlinkClick r:id="" action="ppaction://media"/>
            <a:extLst>
              <a:ext uri="{FF2B5EF4-FFF2-40B4-BE49-F238E27FC236}">
                <a16:creationId xmlns:a16="http://schemas.microsoft.com/office/drawing/2014/main" id="{C95255C3-412A-427A-50A8-8B12520BFAF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7665381" y="8856846"/>
            <a:ext cx="406400" cy="406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7" dur="500"/>
                                        <p:tgtEl>
                                          <p:spTgt spid="3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2" dur="500"/>
                                        <p:tgtEl>
                                          <p:spTgt spid="31">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17" dur="500"/>
                                        <p:tgtEl>
                                          <p:spTgt spid="31">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2" dur="500"/>
                                        <p:tgtEl>
                                          <p:spTgt spid="31">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27" dur="500"/>
                                        <p:tgtEl>
                                          <p:spTgt spid="31">
                                            <p:graphicEl>
                                              <a:chart seriesIdx="-4" categoryIdx="3" bldStep="category"/>
                                            </p:graphicEl>
                                          </p:spTgt>
                                        </p:tgtEl>
                                      </p:cBhvr>
                                    </p:animEffect>
                                  </p:childTnLst>
                                </p:cTn>
                              </p:par>
                            </p:childTnLst>
                          </p:cTn>
                        </p:par>
                        <p:par>
                          <p:cTn id="28" fill="hold">
                            <p:stCondLst>
                              <p:cond delay="500"/>
                            </p:stCondLst>
                            <p:childTnLst>
                              <p:par>
                                <p:cTn id="29" presetID="1" presetClass="mediacall" presetSubtype="0" fill="hold" nodeType="afterEffect">
                                  <p:stCondLst>
                                    <p:cond delay="0"/>
                                  </p:stCondLst>
                                  <p:childTnLst>
                                    <p:cmd type="call" cmd="playFrom(0.0)">
                                      <p:cBhvr>
                                        <p:cTn id="30" dur="19793"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28"/>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TotalTime>
  <Words>1628</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Inter</vt:lpstr>
      <vt:lpstr>Clear Sans Regular Bold</vt:lpstr>
      <vt:lpstr>Graphik Regular</vt:lpstr>
      <vt:lpstr>Calibri</vt:lpstr>
      <vt:lpstr>Söhne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Banoth Snehanjali</cp:lastModifiedBy>
  <cp:revision>43</cp:revision>
  <dcterms:created xsi:type="dcterms:W3CDTF">2006-08-16T00:00:00Z</dcterms:created>
  <dcterms:modified xsi:type="dcterms:W3CDTF">2024-07-07T14:59:53Z</dcterms:modified>
  <dc:identifier>DAEhDyfaYKE</dc:identifier>
</cp:coreProperties>
</file>